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  <p:sldId id="257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631B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769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462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86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499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737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711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25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75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333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38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26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" name="click.wav"/>
          </p:stSnd>
        </p:sndAc>
      </p:transition>
    </mc:Choice>
    <mc:Fallback>
      <p:transition spd="slow" advClick="0">
        <p:sndAc>
          <p:stSnd>
            <p:snd r:embed="rId1" name="click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64B44-DB82-427E-A4A5-AEBD88970996}" type="datetimeFigureOut">
              <a:rPr lang="pt-BR" smtClean="0"/>
              <a:t>12/01/2018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E48B-0FD1-433F-AD09-0EF64C7549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52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13" name="click.wav"/>
          </p:stSnd>
        </p:sndAc>
      </p:transition>
    </mc:Choice>
    <mc:Fallback>
      <p:transition spd="slow" advClick="0">
        <p:sndAc>
          <p:stSnd>
            <p:snd r:embed="rId13" name="click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tângulo 8">
            <a:hlinkClick r:id="" action="ppaction://hlinkshowjump?jump=nextslide"/>
          </p:cNvPr>
          <p:cNvSpPr/>
          <p:nvPr/>
        </p:nvSpPr>
        <p:spPr>
          <a:xfrm>
            <a:off x="3589200" y="746790"/>
            <a:ext cx="1965603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INICIAR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1096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627689" y="746790"/>
            <a:ext cx="1888659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DUNAS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4716015" y="2286497"/>
            <a:ext cx="1584177" cy="122413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4665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621278" y="746790"/>
            <a:ext cx="1901483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PRAIAS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1331640" y="3510632"/>
            <a:ext cx="1584177" cy="1430535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11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2486162" y="746790"/>
            <a:ext cx="4171719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MATA DE COCAIS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1312389" y="1782441"/>
            <a:ext cx="1728193" cy="1718567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998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13503" y="1667228"/>
            <a:ext cx="916996" cy="1316837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tângulo 6">
            <a:hlinkClick r:id="" action="ppaction://hlinkshowjump?jump=firstslide"/>
          </p:cNvPr>
          <p:cNvSpPr/>
          <p:nvPr/>
        </p:nvSpPr>
        <p:spPr>
          <a:xfrm>
            <a:off x="3292644" y="5733256"/>
            <a:ext cx="2558714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REINICIAR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814853" y="2780928"/>
            <a:ext cx="35142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PARABÉNS!!!</a:t>
            </a:r>
          </a:p>
          <a:p>
            <a:pPr algn="ctr"/>
            <a:r>
              <a:rPr lang="pt-BR" sz="4400" b="1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VOCÊ VENCÊU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3034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tângulo 6">
            <a:hlinkClick r:id="" action="ppaction://hlinkshowjump?jump=lastslideviewed"/>
          </p:cNvPr>
          <p:cNvSpPr/>
          <p:nvPr/>
        </p:nvSpPr>
        <p:spPr>
          <a:xfrm>
            <a:off x="3582275" y="5733256"/>
            <a:ext cx="1979453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VOLTAR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672539" y="2996952"/>
            <a:ext cx="37989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VOCÊ ERROU!!!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764" y="2132856"/>
            <a:ext cx="75247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7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228174" y="746790"/>
            <a:ext cx="2687659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PANTANAL</a:t>
            </a: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2915816" y="3212975"/>
            <a:ext cx="1800200" cy="1728193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807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374398" y="746790"/>
            <a:ext cx="2395207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MANGUE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6228184" y="5301208"/>
            <a:ext cx="1584176" cy="1368152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hlinkClick r:id="" action="ppaction://hlinkshowjump?jump=nextslide"/>
          </p:cNvPr>
          <p:cNvSpPr/>
          <p:nvPr/>
        </p:nvSpPr>
        <p:spPr>
          <a:xfrm>
            <a:off x="5637503" y="4984300"/>
            <a:ext cx="590681" cy="1685059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29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484272" y="746790"/>
            <a:ext cx="6175473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FLORESTA DE ARAUCÁRIA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6300192" y="2492896"/>
            <a:ext cx="1512169" cy="1512168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401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777750" y="746790"/>
            <a:ext cx="5588518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FLORESTA AMAZONICA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1331640" y="5013176"/>
            <a:ext cx="2160240" cy="1728192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411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953154" y="746790"/>
            <a:ext cx="5237717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CAMPOS OU PAMPAS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4735266" y="3573016"/>
            <a:ext cx="1512168" cy="1368152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68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969604" y="746790"/>
            <a:ext cx="5204823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FLORESTA ATLANTICA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3491880" y="4941168"/>
            <a:ext cx="2160240" cy="18002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59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335938" y="746790"/>
            <a:ext cx="2472152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CERRADO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3059832" y="1772816"/>
            <a:ext cx="1440160" cy="1368152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208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1700808"/>
            <a:ext cx="6480720" cy="50919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648573" y="0"/>
            <a:ext cx="5846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VEGETAÇÃO BRASILEIRA</a:t>
            </a:r>
            <a:endParaRPr lang="pt-BR" sz="4400" b="1" cap="none" spc="0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ângulo 7">
            <a:hlinkClick r:id="" action="ppaction://hlinkshowjump?jump=lastslide"/>
          </p:cNvPr>
          <p:cNvSpPr/>
          <p:nvPr/>
        </p:nvSpPr>
        <p:spPr>
          <a:xfrm>
            <a:off x="1259632" y="1700808"/>
            <a:ext cx="6624736" cy="509199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260215" y="746790"/>
            <a:ext cx="2623603" cy="769441"/>
          </a:xfrm>
          <a:prstGeom prst="rect">
            <a:avLst/>
          </a:prstGeom>
          <a:solidFill>
            <a:srgbClr val="41631B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CAATINGA</a:t>
            </a:r>
            <a:endParaRPr lang="pt-BR" sz="4400" b="1" dirty="0">
              <a:ln w="19050">
                <a:solidFill>
                  <a:schemeClr val="accent3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tângulo 5">
            <a:hlinkClick r:id="" action="ppaction://hlinkshowjump?jump=nextslide"/>
          </p:cNvPr>
          <p:cNvSpPr/>
          <p:nvPr/>
        </p:nvSpPr>
        <p:spPr>
          <a:xfrm>
            <a:off x="6228183" y="4077072"/>
            <a:ext cx="1584177" cy="122413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2221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sndAc>
          <p:stSnd>
            <p:snd r:embed="rId2" name="click.wav"/>
          </p:stSnd>
        </p:sndAc>
      </p:transition>
    </mc:Choice>
    <mc:Fallback>
      <p:transition spd="slow" advClick="0"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57</Words>
  <Application>Microsoft Office PowerPoint</Application>
  <PresentationFormat>Apresentação na tela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NeriSantos</dc:creator>
  <cp:lastModifiedBy>NeriSantos</cp:lastModifiedBy>
  <cp:revision>7</cp:revision>
  <dcterms:created xsi:type="dcterms:W3CDTF">2018-01-12T17:29:05Z</dcterms:created>
  <dcterms:modified xsi:type="dcterms:W3CDTF">2018-01-12T18:34:14Z</dcterms:modified>
</cp:coreProperties>
</file>